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8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633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33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648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144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865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881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16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10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12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61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787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C13DD-17D2-40A2-8FDC-CAA20B18064C}" type="datetimeFigureOut">
              <a:rPr lang="en-GB" smtClean="0"/>
              <a:t>26/06/2020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43C96-52C6-458C-A1DA-77BFA3D958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69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595869" y="600979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11500" dirty="0" smtClean="0">
                <a:solidFill>
                  <a:schemeClr val="bg1"/>
                </a:solidFill>
              </a:rPr>
              <a:t>Student</a:t>
            </a:r>
            <a:endParaRPr lang="en-GB" sz="11500" dirty="0">
              <a:solidFill>
                <a:schemeClr val="bg1"/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595869" y="2035729"/>
            <a:ext cx="9871965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11500" dirty="0" smtClean="0">
                <a:solidFill>
                  <a:schemeClr val="bg1"/>
                </a:solidFill>
              </a:rPr>
              <a:t>quiz</a:t>
            </a:r>
            <a:endParaRPr lang="en-GB" sz="11500" dirty="0">
              <a:solidFill>
                <a:schemeClr val="bg1"/>
              </a:solidFill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595869" y="4308004"/>
            <a:ext cx="9871965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40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How many of these questions </a:t>
            </a:r>
          </a:p>
          <a:p>
            <a:r>
              <a:rPr lang="en-GB" sz="40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can you get right?</a:t>
            </a:r>
            <a:endParaRPr lang="en-GB" sz="40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25" y="6224024"/>
            <a:ext cx="1248041" cy="3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7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 smtClean="0">
                <a:solidFill>
                  <a:schemeClr val="bg1"/>
                </a:solidFill>
              </a:rPr>
              <a:t>Q1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4" y="1500186"/>
            <a:ext cx="11291332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dirty="0" smtClean="0">
                <a:solidFill>
                  <a:schemeClr val="bg1"/>
                </a:solidFill>
              </a:rPr>
              <a:t>You can give blood at 17 years old?</a:t>
            </a:r>
            <a:endParaRPr lang="en-GB" sz="6600" dirty="0">
              <a:solidFill>
                <a:schemeClr val="bg1"/>
              </a:solidFill>
            </a:endParaRP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995401" y="3863998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a) True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995401" y="5371807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b) False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25" y="6224024"/>
            <a:ext cx="1248041" cy="3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0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  <p:bldP spid="14" grpId="0"/>
      <p:bldP spid="1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 smtClean="0">
                <a:solidFill>
                  <a:schemeClr val="bg1"/>
                </a:solidFill>
              </a:rPr>
              <a:t>Q2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3" y="1500186"/>
            <a:ext cx="1288410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dirty="0" smtClean="0">
                <a:solidFill>
                  <a:schemeClr val="bg1"/>
                </a:solidFill>
              </a:rPr>
              <a:t>How many lives can a single blood donation save?</a:t>
            </a:r>
            <a:endParaRPr lang="en-GB" sz="6600" dirty="0">
              <a:solidFill>
                <a:schemeClr val="bg1"/>
              </a:solidFill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322913" y="3885347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a) One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22913" y="5393156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b) Two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4750591" y="3865680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c) Three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4750591" y="5373489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d) Four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25" y="6224024"/>
            <a:ext cx="1248041" cy="3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8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1" grpId="1"/>
      <p:bldP spid="12" grpId="0"/>
      <p:bldP spid="12" grpId="1"/>
      <p:bldP spid="13" grpId="0"/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 smtClean="0">
                <a:solidFill>
                  <a:schemeClr val="bg1"/>
                </a:solidFill>
              </a:rPr>
              <a:t>Q3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4" y="1500186"/>
            <a:ext cx="11291332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4800" dirty="0" smtClean="0">
                <a:solidFill>
                  <a:schemeClr val="bg1"/>
                </a:solidFill>
              </a:rPr>
              <a:t>How long must you wait after having:  a tattoo, piercing or semi-permanent make up procedure?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995401" y="3987775"/>
            <a:ext cx="6579106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a) Three months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995401" y="5371807"/>
            <a:ext cx="6838414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b) Four months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25" y="6224024"/>
            <a:ext cx="1248041" cy="3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7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  <p:bldP spid="13" grpId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 smtClean="0">
                <a:solidFill>
                  <a:schemeClr val="bg1"/>
                </a:solidFill>
              </a:rPr>
              <a:t>Q4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4" y="1500186"/>
            <a:ext cx="11646174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dirty="0" smtClean="0">
                <a:solidFill>
                  <a:schemeClr val="bg1"/>
                </a:solidFill>
              </a:rPr>
              <a:t>How much blood is taken during a blood donation?</a:t>
            </a:r>
            <a:endParaRPr lang="en-GB" sz="6600" dirty="0">
              <a:solidFill>
                <a:schemeClr val="bg1"/>
              </a:solidFill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322913" y="3885347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a) 355ml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22913" y="5393156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b) 474ml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4750591" y="3870456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c) 551ml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4750591" y="5378265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d) 620ml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25" y="6224024"/>
            <a:ext cx="1248041" cy="3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8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1" grpId="1"/>
      <p:bldP spid="12" grpId="0"/>
      <p:bldP spid="13" grpId="0"/>
      <p:bldP spid="13" grpId="1"/>
      <p:bldP spid="14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 smtClean="0">
                <a:solidFill>
                  <a:schemeClr val="bg1"/>
                </a:solidFill>
              </a:rPr>
              <a:t>Q5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3" y="1500186"/>
            <a:ext cx="11113911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4800" dirty="0" smtClean="0">
                <a:solidFill>
                  <a:schemeClr val="bg1"/>
                </a:solidFill>
              </a:rPr>
              <a:t>What percentage of the eligible population are blood donors in Wales?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322913" y="3617073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a) One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22913" y="5124882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b) Two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4750591" y="3597406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c) Three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4750591" y="5105215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d) Four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25" y="6224024"/>
            <a:ext cx="1248041" cy="3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3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1" grpId="1"/>
      <p:bldP spid="12" grpId="0"/>
      <p:bldP spid="12" grpId="1"/>
      <p:bldP spid="13" grpId="0"/>
      <p:bldP spid="14" grpId="0"/>
      <p:bldP spid="1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 smtClean="0">
                <a:solidFill>
                  <a:schemeClr val="bg1"/>
                </a:solidFill>
              </a:rPr>
              <a:t>Q6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3" y="1500186"/>
            <a:ext cx="11113911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4800" dirty="0" smtClean="0">
                <a:solidFill>
                  <a:schemeClr val="bg1"/>
                </a:solidFill>
              </a:rPr>
              <a:t>What blood group can be given to all other blood groups?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322913" y="3617073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a) O-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22913" y="5124882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b) O+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4750591" y="3597406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c) A-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4750591" y="5105215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d) A+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25" y="6224024"/>
            <a:ext cx="1248041" cy="3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65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 smtClean="0">
                <a:solidFill>
                  <a:schemeClr val="bg1"/>
                </a:solidFill>
              </a:rPr>
              <a:t>Q7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4" y="1500186"/>
            <a:ext cx="11291332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dirty="0" smtClean="0">
                <a:solidFill>
                  <a:schemeClr val="bg1"/>
                </a:solidFill>
              </a:rPr>
              <a:t>Donors should not eat before a donation</a:t>
            </a:r>
            <a:r>
              <a:rPr lang="en-GB" sz="6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995401" y="3863998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a) True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995401" y="5371807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b) False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25" y="6224024"/>
            <a:ext cx="1248041" cy="3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3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  <p:bldP spid="13" grpId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22913" y="132851"/>
            <a:ext cx="777533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8000" dirty="0" smtClean="0">
                <a:solidFill>
                  <a:schemeClr val="bg1"/>
                </a:solidFill>
              </a:rPr>
              <a:t>Q8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22913" y="1584945"/>
            <a:ext cx="11291332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5500" dirty="0" smtClean="0">
                <a:solidFill>
                  <a:schemeClr val="bg1"/>
                </a:solidFill>
              </a:rPr>
              <a:t>You can give blood if you’ve received a blood transfusion.</a:t>
            </a:r>
            <a:endParaRPr lang="en-GB" sz="5500" dirty="0">
              <a:solidFill>
                <a:schemeClr val="bg1"/>
              </a:solidFill>
            </a:endParaRP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995401" y="3782111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a) True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sp>
        <p:nvSpPr>
          <p:cNvPr id="14" name="Title 4"/>
          <p:cNvSpPr txBox="1">
            <a:spLocks/>
          </p:cNvSpPr>
          <p:nvPr/>
        </p:nvSpPr>
        <p:spPr>
          <a:xfrm>
            <a:off x="995401" y="5289920"/>
            <a:ext cx="3929977" cy="987403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b) False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25" y="6224024"/>
            <a:ext cx="1248041" cy="3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4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  <p:bldP spid="13" grpId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31727" y="624623"/>
            <a:ext cx="11246657" cy="5772525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11500" dirty="0" smtClean="0">
                <a:solidFill>
                  <a:schemeClr val="bg1"/>
                </a:solidFill>
              </a:rPr>
              <a:t>Congratulations</a:t>
            </a:r>
          </a:p>
          <a:p>
            <a:endParaRPr lang="en-GB" sz="3600" b="0" dirty="0" smtClean="0">
              <a:solidFill>
                <a:schemeClr val="bg1"/>
              </a:solidFill>
              <a:latin typeface="FS Me Light" panose="02000506040000020004" pitchFamily="50" charset="0"/>
            </a:endParaRPr>
          </a:p>
          <a:p>
            <a:r>
              <a:rPr lang="en-GB" sz="6600" b="0" dirty="0" smtClean="0">
                <a:solidFill>
                  <a:schemeClr val="bg1"/>
                </a:solidFill>
                <a:latin typeface="FS Me Light" panose="02000506040000020004" pitchFamily="50" charset="0"/>
              </a:rPr>
              <a:t>You’re well on your way to becoming a lifesaver!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25" y="6224024"/>
            <a:ext cx="1248041" cy="3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7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21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" y="4573928"/>
            <a:ext cx="5551055" cy="1676332"/>
          </a:xfrm>
          <a:prstGeom prst="rect">
            <a:avLst/>
          </a:prstGeom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431727" y="624623"/>
            <a:ext cx="11246657" cy="5772525"/>
          </a:xfrm>
          <a:prstGeom prst="rect">
            <a:avLst/>
          </a:prstGeom>
        </p:spPr>
        <p:txBody>
          <a:bodyPr/>
          <a:lstStyle>
            <a:lvl1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FS Me"/>
                <a:ea typeface="FS Me" pitchFamily="50" charset="0"/>
                <a:cs typeface="FS Me"/>
              </a:defRPr>
            </a:lvl1pPr>
            <a:lvl2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2pPr>
            <a:lvl3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3pPr>
            <a:lvl4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4pPr>
            <a:lvl5pPr algn="l" defTabSz="4318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FS Me" pitchFamily="50" charset="0"/>
                <a:ea typeface="FS Me" pitchFamily="50" charset="0"/>
                <a:cs typeface="FS Me" pitchFamily="50" charset="0"/>
              </a:defRPr>
            </a:lvl5pPr>
            <a:lvl6pPr marL="4572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6pPr>
            <a:lvl7pPr marL="9144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7pPr>
            <a:lvl8pPr marL="13716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8pPr>
            <a:lvl9pPr marL="1828800" algn="l" defTabSz="431800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FS Me" pitchFamily="50" charset="0"/>
              </a:defRPr>
            </a:lvl9pPr>
          </a:lstStyle>
          <a:p>
            <a:r>
              <a:rPr lang="en-GB" sz="11500" dirty="0" smtClean="0">
                <a:solidFill>
                  <a:schemeClr val="bg1"/>
                </a:solidFill>
              </a:rPr>
              <a:t>Follow us on</a:t>
            </a:r>
            <a:br>
              <a:rPr lang="en-GB" sz="11500" dirty="0" smtClean="0">
                <a:solidFill>
                  <a:schemeClr val="bg1"/>
                </a:solidFill>
              </a:rPr>
            </a:br>
            <a:r>
              <a:rPr lang="en-GB" sz="11500" b="0" dirty="0" smtClean="0">
                <a:solidFill>
                  <a:schemeClr val="bg1"/>
                </a:solidFill>
              </a:rPr>
              <a:t>Social media</a:t>
            </a:r>
            <a:endParaRPr lang="en-GB" sz="6600" b="0" dirty="0">
              <a:solidFill>
                <a:schemeClr val="bg1"/>
              </a:solidFill>
              <a:latin typeface="FS Me Light" panose="02000506040000020004" pitchFamily="50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60" y="5093499"/>
            <a:ext cx="1991769" cy="10648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25" y="6224024"/>
            <a:ext cx="1248041" cy="3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4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203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FS Me</vt:lpstr>
      <vt:lpstr>FS Me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Welsh Blood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Harris</dc:creator>
  <cp:lastModifiedBy>Andrew Harris (Welsh Blood Service, Collections)</cp:lastModifiedBy>
  <cp:revision>7</cp:revision>
  <dcterms:created xsi:type="dcterms:W3CDTF">2019-12-24T12:28:26Z</dcterms:created>
  <dcterms:modified xsi:type="dcterms:W3CDTF">2020-06-26T15:35:21Z</dcterms:modified>
</cp:coreProperties>
</file>