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63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33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64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14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6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88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6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10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12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61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78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C13DD-17D2-40A2-8FDC-CAA20B18064C}" type="datetimeFigureOut">
              <a:rPr lang="en-GB" smtClean="0"/>
              <a:t>15/12/2022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69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595869" y="600979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>
                <a:solidFill>
                  <a:schemeClr val="bg1"/>
                </a:solidFill>
              </a:rPr>
              <a:t>Student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595869" y="2035729"/>
            <a:ext cx="9871965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>
                <a:solidFill>
                  <a:schemeClr val="bg1"/>
                </a:solidFill>
              </a:rPr>
              <a:t>quiz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595869" y="4308004"/>
            <a:ext cx="9871965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000" b="0" dirty="0">
                <a:solidFill>
                  <a:schemeClr val="bg1"/>
                </a:solidFill>
                <a:latin typeface="FS Me Light" panose="02000506040000020004" pitchFamily="50" charset="0"/>
              </a:rPr>
              <a:t>How many of these questions </a:t>
            </a:r>
          </a:p>
          <a:p>
            <a:r>
              <a:rPr lang="en-GB" sz="4000" b="0" dirty="0">
                <a:solidFill>
                  <a:schemeClr val="bg1"/>
                </a:solidFill>
                <a:latin typeface="FS Me Light" panose="02000506040000020004" pitchFamily="50" charset="0"/>
              </a:rPr>
              <a:t>can you get right?</a:t>
            </a:r>
          </a:p>
        </p:txBody>
      </p:sp>
      <p:pic>
        <p:nvPicPr>
          <p:cNvPr id="3" name="Picture 2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FECE58C7-70FB-4CC3-891C-A363F9083F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7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Q1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>
                <a:solidFill>
                  <a:schemeClr val="bg1"/>
                </a:solidFill>
              </a:rPr>
              <a:t>You can give blood at 17 years old?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863998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DF128FEF-0AA9-4C1C-9C6A-A25E49EC87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0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Q2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288410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>
                <a:solidFill>
                  <a:schemeClr val="bg1"/>
                </a:solidFill>
              </a:rPr>
              <a:t>How many lives can a single blood donation save?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88534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One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3931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Two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865680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c) Three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373489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d) Four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7" name="Picture 16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EB2ECFA-F9AF-4D67-829A-EB1F18132E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8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2" grpId="1"/>
      <p:bldP spid="13" grpId="0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Q3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>
                <a:solidFill>
                  <a:schemeClr val="bg1"/>
                </a:solidFill>
              </a:rPr>
              <a:t>How long must you wait after having:  a tattoo, piercing or semi-permanent make up procedure?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987775"/>
            <a:ext cx="6579106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Three months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6838414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Four months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F00D18B-9373-4989-96F9-46CB7659E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7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Q4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646174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>
                <a:solidFill>
                  <a:schemeClr val="bg1"/>
                </a:solidFill>
              </a:rPr>
              <a:t>How much blood is taken during a blood donation?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88534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355ml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3931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474ml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8704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c) 551ml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37826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d) 620ml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A9761DA-1FD9-4F9D-B2DE-A1A4F26A7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3" grpId="0"/>
      <p:bldP spid="13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Q5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1113911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>
                <a:solidFill>
                  <a:schemeClr val="bg1"/>
                </a:solidFill>
              </a:rPr>
              <a:t>What percentage of the eligible population are blood donors in Wales?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617073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One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124882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Two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59740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c) Three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10521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d) Four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221DD79C-F391-40C6-90CC-6DC1D1D2EC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3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2" grpId="1"/>
      <p:bldP spid="13" grpId="0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Q6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1113911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>
                <a:solidFill>
                  <a:schemeClr val="bg1"/>
                </a:solidFill>
              </a:rPr>
              <a:t>What blood group can be given to all other blood groups?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617073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O-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124882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O+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59740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c) A-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10521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d) A+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0DDDBA41-3AA2-42C4-9DB6-0152485EB2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5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Q7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>
                <a:solidFill>
                  <a:schemeClr val="bg1"/>
                </a:solidFill>
              </a:rPr>
              <a:t>Donors should not eat before a donation.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863998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7F3F3216-7DBD-47BB-A417-0F9E508115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3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>
                <a:solidFill>
                  <a:schemeClr val="bg1"/>
                </a:solidFill>
              </a:rPr>
              <a:t>Q8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84945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5500" dirty="0">
                <a:solidFill>
                  <a:schemeClr val="bg1"/>
                </a:solidFill>
              </a:rPr>
              <a:t>You can give blood if you’ve received a blood transfusion.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782111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289920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5F57AE46-3F86-43E1-B4D5-5BFCE7995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31727" y="624623"/>
            <a:ext cx="11246657" cy="5772525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>
                <a:solidFill>
                  <a:schemeClr val="bg1"/>
                </a:solidFill>
              </a:rPr>
              <a:t>Congratulations</a:t>
            </a:r>
          </a:p>
          <a:p>
            <a:endParaRPr lang="en-GB" sz="3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  <a:p>
            <a:r>
              <a:rPr lang="en-GB" sz="6600" b="0" dirty="0">
                <a:solidFill>
                  <a:schemeClr val="bg1"/>
                </a:solidFill>
                <a:latin typeface="FS Me Light" panose="02000506040000020004" pitchFamily="50" charset="0"/>
              </a:rPr>
              <a:t>You’re well on your way to becoming a lifesaver!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68B4250A-9F49-4175-9220-6F13B16DED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75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31727" y="624623"/>
            <a:ext cx="11246657" cy="5772525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>
                <a:solidFill>
                  <a:schemeClr val="bg1"/>
                </a:solidFill>
              </a:rPr>
              <a:t>Follow us on</a:t>
            </a:r>
            <a:br>
              <a:rPr lang="en-GB" sz="11500" dirty="0">
                <a:solidFill>
                  <a:schemeClr val="bg1"/>
                </a:solidFill>
              </a:rPr>
            </a:br>
            <a:r>
              <a:rPr lang="en-GB" sz="11500" b="0" dirty="0">
                <a:solidFill>
                  <a:schemeClr val="bg1"/>
                </a:solidFill>
              </a:rPr>
              <a:t>Social media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72D58A6B-2906-4B5B-9E02-9F305C7BB2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26" y="6146194"/>
            <a:ext cx="2365836" cy="591459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45C23FC0-638C-4992-AC41-C89165C21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9" y="4025073"/>
            <a:ext cx="8833216" cy="22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44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203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FS Me</vt:lpstr>
      <vt:lpstr>FS Me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Blood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Harris</dc:creator>
  <cp:lastModifiedBy>Simon Campbell-Davies (Welsh Blood Service, Collections)</cp:lastModifiedBy>
  <cp:revision>8</cp:revision>
  <dcterms:created xsi:type="dcterms:W3CDTF">2019-12-24T12:28:26Z</dcterms:created>
  <dcterms:modified xsi:type="dcterms:W3CDTF">2022-12-15T11:51:48Z</dcterms:modified>
</cp:coreProperties>
</file>